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/>
    <p:restoredTop sz="94693"/>
  </p:normalViewPr>
  <p:slideViewPr>
    <p:cSldViewPr snapToGrid="0" snapToObjects="1">
      <p:cViewPr varScale="1">
        <p:scale>
          <a:sx n="232" d="100"/>
          <a:sy n="232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DD1D-FB14-5F4C-8B2D-83D5A7637E61}" type="datetimeFigureOut">
              <a:rPr lang="de-DE" smtClean="0"/>
              <a:t>10.04.19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9ED0-6B2A-4F46-9FA4-525B73C51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50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DD1D-FB14-5F4C-8B2D-83D5A7637E61}" type="datetimeFigureOut">
              <a:rPr lang="de-DE" smtClean="0"/>
              <a:t>10.04.19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9ED0-6B2A-4F46-9FA4-525B73C51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61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DD1D-FB14-5F4C-8B2D-83D5A7637E61}" type="datetimeFigureOut">
              <a:rPr lang="de-DE" smtClean="0"/>
              <a:t>10.04.19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9ED0-6B2A-4F46-9FA4-525B73C51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7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DD1D-FB14-5F4C-8B2D-83D5A7637E61}" type="datetimeFigureOut">
              <a:rPr lang="de-DE" smtClean="0"/>
              <a:t>10.04.19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9ED0-6B2A-4F46-9FA4-525B73C51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79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DD1D-FB14-5F4C-8B2D-83D5A7637E61}" type="datetimeFigureOut">
              <a:rPr lang="de-DE" smtClean="0"/>
              <a:t>10.04.19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9ED0-6B2A-4F46-9FA4-525B73C51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45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DD1D-FB14-5F4C-8B2D-83D5A7637E61}" type="datetimeFigureOut">
              <a:rPr lang="de-DE" smtClean="0"/>
              <a:t>10.04.19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9ED0-6B2A-4F46-9FA4-525B73C51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48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DD1D-FB14-5F4C-8B2D-83D5A7637E61}" type="datetimeFigureOut">
              <a:rPr lang="de-DE" smtClean="0"/>
              <a:t>10.04.19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9ED0-6B2A-4F46-9FA4-525B73C51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88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DD1D-FB14-5F4C-8B2D-83D5A7637E61}" type="datetimeFigureOut">
              <a:rPr lang="de-DE" smtClean="0"/>
              <a:t>10.04.19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9ED0-6B2A-4F46-9FA4-525B73C51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03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DD1D-FB14-5F4C-8B2D-83D5A7637E61}" type="datetimeFigureOut">
              <a:rPr lang="de-DE" smtClean="0"/>
              <a:t>10.04.19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9ED0-6B2A-4F46-9FA4-525B73C51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47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DD1D-FB14-5F4C-8B2D-83D5A7637E61}" type="datetimeFigureOut">
              <a:rPr lang="de-DE" smtClean="0"/>
              <a:t>10.04.19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9ED0-6B2A-4F46-9FA4-525B73C51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77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DD1D-FB14-5F4C-8B2D-83D5A7637E61}" type="datetimeFigureOut">
              <a:rPr lang="de-DE" smtClean="0"/>
              <a:t>10.04.19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9ED0-6B2A-4F46-9FA4-525B73C51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8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DDD1D-FB14-5F4C-8B2D-83D5A7637E61}" type="datetimeFigureOut">
              <a:rPr lang="de-DE" smtClean="0"/>
              <a:t>10.04.19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9ED0-6B2A-4F46-9FA4-525B73C51A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6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" y="-18392"/>
            <a:ext cx="9164320" cy="6872431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9" y="-14431"/>
            <a:ext cx="9164318" cy="687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9" y="-18392"/>
            <a:ext cx="9164318" cy="687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9" y="-18392"/>
            <a:ext cx="9164318" cy="687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Bildschirmpräsentation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Arial</vt:lpstr>
      <vt:lpstr>Office-Design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Hammers</dc:creator>
  <cp:lastModifiedBy>Anja Hammers</cp:lastModifiedBy>
  <cp:revision>5</cp:revision>
  <dcterms:created xsi:type="dcterms:W3CDTF">2019-04-09T17:51:33Z</dcterms:created>
  <dcterms:modified xsi:type="dcterms:W3CDTF">2019-04-10T08:15:35Z</dcterms:modified>
</cp:coreProperties>
</file>